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4" r:id="rId5"/>
    <p:sldId id="265" r:id="rId6"/>
    <p:sldId id="266" r:id="rId7"/>
    <p:sldId id="289" r:id="rId8"/>
    <p:sldId id="271" r:id="rId9"/>
    <p:sldId id="272" r:id="rId10"/>
    <p:sldId id="274" r:id="rId11"/>
    <p:sldId id="275" r:id="rId12"/>
    <p:sldId id="276" r:id="rId13"/>
    <p:sldId id="279" r:id="rId14"/>
    <p:sldId id="280" r:id="rId15"/>
    <p:sldId id="278" r:id="rId16"/>
    <p:sldId id="270" r:id="rId17"/>
    <p:sldId id="283" r:id="rId18"/>
    <p:sldId id="284" r:id="rId19"/>
    <p:sldId id="281" r:id="rId20"/>
    <p:sldId id="282" r:id="rId21"/>
    <p:sldId id="285" r:id="rId22"/>
    <p:sldId id="286" r:id="rId23"/>
    <p:sldId id="287" r:id="rId24"/>
    <p:sldId id="288" r:id="rId25"/>
  </p:sldIdLst>
  <p:sldSz cx="9144000" cy="12966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9" d="100"/>
          <a:sy n="139" d="100"/>
        </p:scale>
        <p:origin x="-1752" y="440"/>
      </p:cViewPr>
      <p:guideLst>
        <p:guide orient="horz" pos="40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028086"/>
            <a:ext cx="7772400" cy="277943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347798"/>
            <a:ext cx="6400800" cy="33137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1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19273"/>
            <a:ext cx="2057400" cy="1106371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19273"/>
            <a:ext cx="6019800" cy="1106371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332307"/>
            <a:ext cx="7772400" cy="25753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495845"/>
            <a:ext cx="7772400" cy="283646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4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2500"/>
            <a:ext cx="4040188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112126"/>
            <a:ext cx="4040188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2902500"/>
            <a:ext cx="4041775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4112126"/>
            <a:ext cx="4041775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8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1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16267"/>
            <a:ext cx="3008313" cy="21971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516269"/>
            <a:ext cx="5111750" cy="110667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713406"/>
            <a:ext cx="3008313" cy="88695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9076691"/>
            <a:ext cx="5486400" cy="10715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58600"/>
            <a:ext cx="5486400" cy="77800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10148246"/>
            <a:ext cx="5486400" cy="15217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9269"/>
            <a:ext cx="8229600" cy="216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025568"/>
            <a:ext cx="8229600" cy="8557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23D5-B842-A84B-8435-2B02229FBDAB}" type="datetimeFigureOut">
              <a:rPr lang="en-US" smtClean="0"/>
              <a:t>26/10/17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12018214"/>
            <a:ext cx="2895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76" y="168726"/>
            <a:ext cx="291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Software Comparison Figures</a:t>
            </a:r>
            <a:endParaRPr lang="en-US" u="sng" dirty="0"/>
          </a:p>
        </p:txBody>
      </p:sp>
      <p:pic>
        <p:nvPicPr>
          <p:cNvPr id="30" name="Picture 29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44127" b="66120"/>
          <a:stretch/>
        </p:blipFill>
        <p:spPr>
          <a:xfrm>
            <a:off x="109243" y="1303688"/>
            <a:ext cx="4718733" cy="2289400"/>
          </a:xfrm>
          <a:prstGeom prst="rect">
            <a:avLst/>
          </a:prstGeom>
        </p:spPr>
      </p:pic>
      <p:pic>
        <p:nvPicPr>
          <p:cNvPr id="31" name="Picture 30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1467" r="73242" b="27067"/>
          <a:stretch/>
        </p:blipFill>
        <p:spPr>
          <a:xfrm>
            <a:off x="4827976" y="1366794"/>
            <a:ext cx="2033134" cy="2126286"/>
          </a:xfrm>
          <a:prstGeom prst="rect">
            <a:avLst/>
          </a:prstGeom>
        </p:spPr>
      </p:pic>
      <p:pic>
        <p:nvPicPr>
          <p:cNvPr id="32" name="Picture 31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78196" r="1614"/>
          <a:stretch/>
        </p:blipFill>
        <p:spPr>
          <a:xfrm>
            <a:off x="109242" y="3668819"/>
            <a:ext cx="8729929" cy="1473388"/>
          </a:xfrm>
          <a:prstGeom prst="rect">
            <a:avLst/>
          </a:prstGeom>
        </p:spPr>
      </p:pic>
      <p:pic>
        <p:nvPicPr>
          <p:cNvPr id="33" name="Picture 32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1244" r="45568" b="65599"/>
          <a:stretch/>
        </p:blipFill>
        <p:spPr>
          <a:xfrm>
            <a:off x="109243" y="5142207"/>
            <a:ext cx="4780043" cy="2311224"/>
          </a:xfrm>
          <a:prstGeom prst="rect">
            <a:avLst/>
          </a:prstGeom>
        </p:spPr>
      </p:pic>
      <p:pic>
        <p:nvPicPr>
          <p:cNvPr id="34" name="Picture 33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41530" r="75674" b="27577"/>
          <a:stretch/>
        </p:blipFill>
        <p:spPr>
          <a:xfrm>
            <a:off x="4827975" y="5221962"/>
            <a:ext cx="1979852" cy="2153461"/>
          </a:xfrm>
          <a:prstGeom prst="rect">
            <a:avLst/>
          </a:prstGeom>
        </p:spPr>
      </p:pic>
      <p:pic>
        <p:nvPicPr>
          <p:cNvPr id="35" name="Picture 34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76610" r="3200" b="1437"/>
          <a:stretch/>
        </p:blipFill>
        <p:spPr>
          <a:xfrm>
            <a:off x="109243" y="7375424"/>
            <a:ext cx="8739747" cy="1530299"/>
          </a:xfrm>
          <a:prstGeom prst="rect">
            <a:avLst/>
          </a:prstGeom>
        </p:spPr>
      </p:pic>
      <p:pic>
        <p:nvPicPr>
          <p:cNvPr id="36" name="Picture 35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1577" r="45482" b="67453"/>
          <a:stretch/>
        </p:blipFill>
        <p:spPr>
          <a:xfrm>
            <a:off x="188121" y="8905722"/>
            <a:ext cx="4701165" cy="2169236"/>
          </a:xfrm>
          <a:prstGeom prst="rect">
            <a:avLst/>
          </a:prstGeom>
        </p:spPr>
      </p:pic>
      <p:pic>
        <p:nvPicPr>
          <p:cNvPr id="37" name="Picture 36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0881" r="74122" b="27586"/>
          <a:stretch/>
        </p:blipFill>
        <p:spPr>
          <a:xfrm>
            <a:off x="4889286" y="8992492"/>
            <a:ext cx="2074507" cy="2208678"/>
          </a:xfrm>
          <a:prstGeom prst="rect">
            <a:avLst/>
          </a:prstGeom>
        </p:spPr>
      </p:pic>
      <p:pic>
        <p:nvPicPr>
          <p:cNvPr id="38" name="Picture 37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76919" r="2782"/>
          <a:stretch/>
        </p:blipFill>
        <p:spPr>
          <a:xfrm>
            <a:off x="117129" y="11201169"/>
            <a:ext cx="8731861" cy="16166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68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Reproduction Excursion Set Map Slice Comparisons </a:t>
            </a:r>
            <a:endParaRPr lang="en-US" u="sng" dirty="0"/>
          </a:p>
        </p:txBody>
      </p:sp>
      <p:pic>
        <p:nvPicPr>
          <p:cNvPr id="40" name="Picture 39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41" name="Picture 40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5142208"/>
            <a:ext cx="603759" cy="2233215"/>
          </a:xfrm>
          <a:prstGeom prst="rect">
            <a:avLst/>
          </a:prstGeom>
        </p:spPr>
      </p:pic>
      <p:pic>
        <p:nvPicPr>
          <p:cNvPr id="42" name="Picture 41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10-24 at 13.34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5"/>
          <a:stretch/>
        </p:blipFill>
        <p:spPr>
          <a:xfrm>
            <a:off x="0" y="7781204"/>
            <a:ext cx="9144000" cy="3293218"/>
          </a:xfrm>
          <a:prstGeom prst="rect">
            <a:avLst/>
          </a:prstGeom>
        </p:spPr>
      </p:pic>
      <p:pic>
        <p:nvPicPr>
          <p:cNvPr id="7" name="Picture 6" descr="Screen Shot 2017-10-24 at 13.34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9" b="34602"/>
          <a:stretch/>
        </p:blipFill>
        <p:spPr>
          <a:xfrm>
            <a:off x="0" y="4501916"/>
            <a:ext cx="9144000" cy="3364591"/>
          </a:xfrm>
          <a:prstGeom prst="rect">
            <a:avLst/>
          </a:prstGeom>
        </p:spPr>
      </p:pic>
      <p:pic>
        <p:nvPicPr>
          <p:cNvPr id="6" name="Picture 5" descr="Screen Shot 2017-10-24 at 13.34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7"/>
          <a:stretch/>
        </p:blipFill>
        <p:spPr>
          <a:xfrm>
            <a:off x="0" y="1161308"/>
            <a:ext cx="9144000" cy="33406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Reproduction T-Statistic Map Slice Comparisons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9977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7-10-24 at 13.34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9"/>
          <a:stretch/>
        </p:blipFill>
        <p:spPr>
          <a:xfrm>
            <a:off x="0" y="7778346"/>
            <a:ext cx="9144000" cy="3350299"/>
          </a:xfrm>
          <a:prstGeom prst="rect">
            <a:avLst/>
          </a:prstGeom>
        </p:spPr>
      </p:pic>
      <p:pic>
        <p:nvPicPr>
          <p:cNvPr id="10" name="Picture 9" descr="Screen Shot 2017-10-24 at 13.34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3" b="34918"/>
          <a:stretch/>
        </p:blipFill>
        <p:spPr>
          <a:xfrm>
            <a:off x="0" y="4501915"/>
            <a:ext cx="9144000" cy="3345633"/>
          </a:xfrm>
          <a:prstGeom prst="rect">
            <a:avLst/>
          </a:prstGeom>
        </p:spPr>
      </p:pic>
      <p:pic>
        <p:nvPicPr>
          <p:cNvPr id="9" name="Picture 8" descr="Screen Shot 2017-10-24 at 13.34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66"/>
          <a:stretch/>
        </p:blipFill>
        <p:spPr>
          <a:xfrm>
            <a:off x="0" y="1180049"/>
            <a:ext cx="9144000" cy="332186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Permutation Test T-Statistic Map Slice Comparisons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860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7-10-24 at 13.57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8"/>
          <a:stretch/>
        </p:blipFill>
        <p:spPr>
          <a:xfrm>
            <a:off x="0" y="4555677"/>
            <a:ext cx="9144000" cy="3259862"/>
          </a:xfrm>
          <a:prstGeom prst="rect">
            <a:avLst/>
          </a:prstGeom>
        </p:spPr>
      </p:pic>
      <p:pic>
        <p:nvPicPr>
          <p:cNvPr id="10" name="Picture 9" descr="Screen Shot 2017-10-24 at 13.57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26"/>
          <a:stretch/>
        </p:blipFill>
        <p:spPr>
          <a:xfrm>
            <a:off x="0" y="1161309"/>
            <a:ext cx="9144000" cy="331672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Reproduction F-Statistic Map Slice Comparisons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4767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Euler Characteristics</a:t>
            </a:r>
            <a:endParaRPr lang="en-US" u="sng" dirty="0"/>
          </a:p>
        </p:txBody>
      </p:sp>
      <p:pic>
        <p:nvPicPr>
          <p:cNvPr id="5" name="Picture 4" descr="Screen Shot 2017-10-24 at 14.06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325"/>
            <a:ext cx="9144000" cy="106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0-24 at 14.08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976"/>
            <a:ext cx="9144000" cy="10755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Euler Characteristics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39192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Euler Characteristics</a:t>
            </a:r>
            <a:endParaRPr lang="en-US" u="sng" dirty="0"/>
          </a:p>
        </p:txBody>
      </p:sp>
      <p:pic>
        <p:nvPicPr>
          <p:cNvPr id="9" name="Picture 8" descr="Screen Shot 2017-10-24 at 14.5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325"/>
            <a:ext cx="9144000" cy="53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 rot="16200000">
            <a:off x="-1426124" y="2057852"/>
            <a:ext cx="12026525" cy="8837204"/>
            <a:chOff x="366195" y="152869"/>
            <a:chExt cx="12026525" cy="8837204"/>
          </a:xfrm>
        </p:grpSpPr>
        <p:grpSp>
          <p:nvGrpSpPr>
            <p:cNvPr id="13" name="Group 12"/>
            <p:cNvGrpSpPr/>
            <p:nvPr/>
          </p:nvGrpSpPr>
          <p:grpSpPr>
            <a:xfrm>
              <a:off x="992229" y="5550855"/>
              <a:ext cx="4748182" cy="3316087"/>
              <a:chOff x="297889" y="4592552"/>
              <a:chExt cx="6381067" cy="4456479"/>
            </a:xfrm>
          </p:grpSpPr>
          <p:pic>
            <p:nvPicPr>
              <p:cNvPr id="14" name="Picture 13" descr="Screen Shot 2017-10-24 at 14.06.57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225" r="18381" b="1038"/>
              <a:stretch/>
            </p:blipFill>
            <p:spPr>
              <a:xfrm>
                <a:off x="297889" y="4592552"/>
                <a:ext cx="6381067" cy="4456479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839732" y="4632403"/>
                <a:ext cx="3954744" cy="266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58502" y="5650035"/>
              <a:ext cx="4582964" cy="3157601"/>
              <a:chOff x="1821367" y="3998339"/>
              <a:chExt cx="6464747" cy="4454124"/>
            </a:xfrm>
          </p:grpSpPr>
          <p:pic>
            <p:nvPicPr>
              <p:cNvPr id="17" name="Picture 16" descr="Screen Shot 2017-10-24 at 14.08.22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289" r="16844"/>
              <a:stretch/>
            </p:blipFill>
            <p:spPr>
              <a:xfrm>
                <a:off x="1821367" y="3998339"/>
                <a:ext cx="6464747" cy="4454124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3394919" y="3998339"/>
                <a:ext cx="4073900" cy="3017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904478" y="1608148"/>
              <a:ext cx="4544568" cy="3028762"/>
              <a:chOff x="2047695" y="226321"/>
              <a:chExt cx="6776980" cy="4516569"/>
            </a:xfrm>
          </p:grpSpPr>
          <p:pic>
            <p:nvPicPr>
              <p:cNvPr id="20" name="Picture 19" descr="Screen Shot 2017-10-24 at 14.08.22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" r="17006" b="50498"/>
              <a:stretch/>
            </p:blipFill>
            <p:spPr>
              <a:xfrm>
                <a:off x="2047695" y="226321"/>
                <a:ext cx="6776980" cy="4516569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3547693" y="226321"/>
                <a:ext cx="4686550" cy="1318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92229" y="1608148"/>
              <a:ext cx="4582964" cy="3028762"/>
              <a:chOff x="7455496" y="767328"/>
              <a:chExt cx="5138121" cy="3395651"/>
            </a:xfrm>
          </p:grpSpPr>
          <p:pic>
            <p:nvPicPr>
              <p:cNvPr id="23" name="Picture 22" descr="Screen Shot 2017-10-24 at 14.06.57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88" r="18835" b="51250"/>
              <a:stretch/>
            </p:blipFill>
            <p:spPr>
              <a:xfrm>
                <a:off x="7455496" y="767328"/>
                <a:ext cx="5138121" cy="3395651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8571978" y="767328"/>
                <a:ext cx="3395463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366195" y="1123055"/>
              <a:ext cx="12026525" cy="39335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6037" y="1131094"/>
              <a:ext cx="316509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Reproduction Analyses</a:t>
              </a:r>
              <a:endParaRPr lang="en-US" u="sng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6195" y="637962"/>
              <a:ext cx="12026525" cy="485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05147" y="637962"/>
              <a:ext cx="9659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ds001</a:t>
              </a:r>
              <a:endParaRPr lang="en-US" u="sng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84314" y="637962"/>
              <a:ext cx="9659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ds109</a:t>
              </a:r>
              <a:endParaRPr lang="en-US" u="sng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6195" y="152869"/>
              <a:ext cx="12026525" cy="485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37192" y="152869"/>
              <a:ext cx="284042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Euler Characteristics</a:t>
              </a:r>
              <a:endParaRPr lang="en-US" u="sng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66195" y="5056564"/>
              <a:ext cx="12026525" cy="39335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66037" y="5258071"/>
              <a:ext cx="365319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Permutation Test Analyses</a:t>
              </a:r>
              <a:endParaRPr lang="en-US" u="sng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63414" y="4551297"/>
              <a:ext cx="1043233" cy="10690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Screen Shot 2017-10-24 at 14.06.5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25" t="55557" r="4274" b="34770"/>
            <a:stretch/>
          </p:blipFill>
          <p:spPr>
            <a:xfrm>
              <a:off x="795940" y="4636910"/>
              <a:ext cx="946150" cy="884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39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391" r="53898"/>
          <a:stretch/>
        </p:blipFill>
        <p:spPr>
          <a:xfrm>
            <a:off x="202675" y="1405977"/>
            <a:ext cx="4215631" cy="3795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3898"/>
          <a:stretch/>
        </p:blipFill>
        <p:spPr>
          <a:xfrm>
            <a:off x="202675" y="5201172"/>
            <a:ext cx="4215631" cy="381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3898"/>
          <a:stretch/>
        </p:blipFill>
        <p:spPr>
          <a:xfrm>
            <a:off x="202675" y="9016865"/>
            <a:ext cx="4215631" cy="3815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0391" r="53898"/>
          <a:stretch/>
        </p:blipFill>
        <p:spPr>
          <a:xfrm>
            <a:off x="4418306" y="1405977"/>
            <a:ext cx="4215631" cy="3795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53898"/>
          <a:stretch/>
        </p:blipFill>
        <p:spPr>
          <a:xfrm>
            <a:off x="4418306" y="5201172"/>
            <a:ext cx="4215631" cy="3815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r="53898"/>
          <a:stretch/>
        </p:blipFill>
        <p:spPr>
          <a:xfrm>
            <a:off x="4418306" y="9016865"/>
            <a:ext cx="4215631" cy="38156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2675" y="1310518"/>
            <a:ext cx="4215631" cy="115220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18306" y="1310518"/>
            <a:ext cx="4215631" cy="115220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2675" y="714213"/>
            <a:ext cx="8431262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2675" y="117908"/>
            <a:ext cx="8431262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2675" y="237159"/>
            <a:ext cx="84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ds001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202675" y="826002"/>
            <a:ext cx="421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Reproduction Analyses</a:t>
            </a:r>
            <a:endParaRPr lang="en-US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4418306" y="826002"/>
            <a:ext cx="421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Permutation Tests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1169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611" r="53419"/>
          <a:stretch/>
        </p:blipFill>
        <p:spPr>
          <a:xfrm>
            <a:off x="202675" y="1415253"/>
            <a:ext cx="4259385" cy="3785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3419"/>
          <a:stretch/>
        </p:blipFill>
        <p:spPr>
          <a:xfrm>
            <a:off x="4418306" y="5201172"/>
            <a:ext cx="4259385" cy="381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3419"/>
          <a:stretch/>
        </p:blipFill>
        <p:spPr>
          <a:xfrm>
            <a:off x="4418306" y="9016865"/>
            <a:ext cx="4259385" cy="3815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53419"/>
          <a:stretch/>
        </p:blipFill>
        <p:spPr>
          <a:xfrm>
            <a:off x="202675" y="5201172"/>
            <a:ext cx="4259385" cy="3815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53419"/>
          <a:stretch/>
        </p:blipFill>
        <p:spPr>
          <a:xfrm>
            <a:off x="202675" y="9016865"/>
            <a:ext cx="4259385" cy="3815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t="10611" r="53419"/>
          <a:stretch/>
        </p:blipFill>
        <p:spPr>
          <a:xfrm>
            <a:off x="4418306" y="1415253"/>
            <a:ext cx="4259385" cy="37859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2675" y="1310518"/>
            <a:ext cx="4215631" cy="115220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18306" y="1310518"/>
            <a:ext cx="4215631" cy="115220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2675" y="714213"/>
            <a:ext cx="8431262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2675" y="117908"/>
            <a:ext cx="8431262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2675" y="237159"/>
            <a:ext cx="84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ds109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202675" y="826002"/>
            <a:ext cx="421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Reproduction Analyses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4418306" y="826002"/>
            <a:ext cx="421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Permutation Tests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845565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41861" y="1417717"/>
            <a:ext cx="2715137" cy="74267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1862" y="821412"/>
            <a:ext cx="8002562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r="53898"/>
          <a:stretch/>
        </p:blipFill>
        <p:spPr>
          <a:xfrm>
            <a:off x="241861" y="6328933"/>
            <a:ext cx="2645929" cy="23949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r="53898"/>
          <a:stretch/>
        </p:blipFill>
        <p:spPr>
          <a:xfrm>
            <a:off x="241861" y="3871381"/>
            <a:ext cx="2645929" cy="23949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t="10865" r="53898"/>
          <a:stretch/>
        </p:blipFill>
        <p:spPr>
          <a:xfrm>
            <a:off x="241861" y="1439943"/>
            <a:ext cx="2645929" cy="236946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960811" y="1417717"/>
            <a:ext cx="2641806" cy="74267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10527" r="53750"/>
          <a:stretch/>
        </p:blipFill>
        <p:spPr>
          <a:xfrm>
            <a:off x="2956998" y="1442245"/>
            <a:ext cx="2641806" cy="23671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r="53750"/>
          <a:stretch/>
        </p:blipFill>
        <p:spPr>
          <a:xfrm>
            <a:off x="2956998" y="3871381"/>
            <a:ext cx="2641806" cy="23835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/>
          <a:srcRect r="53750"/>
          <a:stretch/>
        </p:blipFill>
        <p:spPr>
          <a:xfrm>
            <a:off x="2956998" y="6340304"/>
            <a:ext cx="2641806" cy="23835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/>
          <a:srcRect t="11030" r="53750"/>
          <a:stretch/>
        </p:blipFill>
        <p:spPr>
          <a:xfrm>
            <a:off x="5606430" y="3871381"/>
            <a:ext cx="2641806" cy="235385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602617" y="1417717"/>
            <a:ext cx="2641806" cy="74267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1862" y="225107"/>
            <a:ext cx="8002562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41862" y="284694"/>
            <a:ext cx="79987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Reproduction Analyses</a:t>
            </a:r>
            <a:endParaRPr lang="en-US" u="sng" dirty="0"/>
          </a:p>
        </p:txBody>
      </p:sp>
      <p:sp>
        <p:nvSpPr>
          <p:cNvPr id="39" name="TextBox 38"/>
          <p:cNvSpPr txBox="1"/>
          <p:nvPr/>
        </p:nvSpPr>
        <p:spPr>
          <a:xfrm>
            <a:off x="238049" y="881694"/>
            <a:ext cx="2718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ds001</a:t>
            </a:r>
            <a:endParaRPr lang="en-US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2956998" y="881694"/>
            <a:ext cx="26456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ds109</a:t>
            </a:r>
            <a:endParaRPr lang="en-US" u="sng" dirty="0"/>
          </a:p>
        </p:txBody>
      </p:sp>
      <p:sp>
        <p:nvSpPr>
          <p:cNvPr id="41" name="TextBox 40"/>
          <p:cNvSpPr txBox="1"/>
          <p:nvPr/>
        </p:nvSpPr>
        <p:spPr>
          <a:xfrm>
            <a:off x="5602617" y="881694"/>
            <a:ext cx="26456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ds120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37424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77526" r="2780" b="2399"/>
          <a:stretch/>
        </p:blipFill>
        <p:spPr>
          <a:xfrm>
            <a:off x="125713" y="11201170"/>
            <a:ext cx="8723277" cy="1408840"/>
          </a:xfrm>
          <a:prstGeom prst="rect">
            <a:avLst/>
          </a:prstGeom>
        </p:spPr>
      </p:pic>
      <p:pic>
        <p:nvPicPr>
          <p:cNvPr id="20" name="Picture 19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41913" r="74437" b="27669"/>
          <a:stretch/>
        </p:blipFill>
        <p:spPr>
          <a:xfrm>
            <a:off x="4891268" y="9034398"/>
            <a:ext cx="2040257" cy="2134659"/>
          </a:xfrm>
          <a:prstGeom prst="rect">
            <a:avLst/>
          </a:prstGeom>
        </p:spPr>
      </p:pic>
      <p:pic>
        <p:nvPicPr>
          <p:cNvPr id="19" name="Picture 18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347" r="45475" b="65540"/>
          <a:stretch/>
        </p:blipFill>
        <p:spPr>
          <a:xfrm>
            <a:off x="148681" y="8877363"/>
            <a:ext cx="4742586" cy="2323807"/>
          </a:xfrm>
          <a:prstGeom prst="rect">
            <a:avLst/>
          </a:prstGeom>
        </p:spPr>
      </p:pic>
      <p:pic>
        <p:nvPicPr>
          <p:cNvPr id="18" name="Picture 17" descr="Screen Shot 2017-10-23 at 15.12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71" r="3213" b="1443"/>
          <a:stretch/>
        </p:blipFill>
        <p:spPr>
          <a:xfrm>
            <a:off x="80285" y="7414797"/>
            <a:ext cx="8850177" cy="1490924"/>
          </a:xfrm>
          <a:prstGeom prst="rect">
            <a:avLst/>
          </a:prstGeom>
        </p:spPr>
      </p:pic>
      <p:pic>
        <p:nvPicPr>
          <p:cNvPr id="17" name="Picture 16" descr="Screen Shot 2017-10-23 at 15.12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t="41641" r="76967" b="27807"/>
          <a:stretch/>
        </p:blipFill>
        <p:spPr>
          <a:xfrm>
            <a:off x="4867416" y="5245530"/>
            <a:ext cx="1916749" cy="2129893"/>
          </a:xfrm>
          <a:prstGeom prst="rect">
            <a:avLst/>
          </a:prstGeom>
        </p:spPr>
      </p:pic>
      <p:pic>
        <p:nvPicPr>
          <p:cNvPr id="16" name="Picture 15" descr="Screen Shot 2017-10-23 at 15.12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132" r="46603" b="66619"/>
          <a:stretch/>
        </p:blipFill>
        <p:spPr>
          <a:xfrm>
            <a:off x="148681" y="5142207"/>
            <a:ext cx="4740604" cy="2248219"/>
          </a:xfrm>
          <a:prstGeom prst="rect">
            <a:avLst/>
          </a:prstGeom>
        </p:spPr>
      </p:pic>
      <p:pic>
        <p:nvPicPr>
          <p:cNvPr id="15" name="Picture 14" descr="Screen Shot 2017-10-23 at 15.12.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7277" r="2005" b="1398"/>
          <a:stretch/>
        </p:blipFill>
        <p:spPr>
          <a:xfrm>
            <a:off x="109243" y="3668819"/>
            <a:ext cx="8763411" cy="1467259"/>
          </a:xfrm>
          <a:prstGeom prst="rect">
            <a:avLst/>
          </a:prstGeom>
        </p:spPr>
      </p:pic>
      <p:pic>
        <p:nvPicPr>
          <p:cNvPr id="14" name="Picture 13" descr="Screen Shot 2017-10-23 at 15.12.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41390" r="74898" b="27309"/>
          <a:stretch/>
        </p:blipFill>
        <p:spPr>
          <a:xfrm>
            <a:off x="4827976" y="1366794"/>
            <a:ext cx="1956189" cy="2153557"/>
          </a:xfrm>
          <a:prstGeom prst="rect">
            <a:avLst/>
          </a:prstGeom>
        </p:spPr>
      </p:pic>
      <p:pic>
        <p:nvPicPr>
          <p:cNvPr id="13" name="Picture 12" descr="Screen Shot 2017-10-23 at 15.12.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" r="44619" b="66969"/>
          <a:stretch/>
        </p:blipFill>
        <p:spPr>
          <a:xfrm>
            <a:off x="109242" y="1303689"/>
            <a:ext cx="4764266" cy="227263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50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Permutation Test Excursion Set Map Slice Comparisons </a:t>
            </a:r>
            <a:endParaRPr lang="en-US" u="sng" dirty="0"/>
          </a:p>
        </p:txBody>
      </p:sp>
      <p:pic>
        <p:nvPicPr>
          <p:cNvPr id="22" name="Picture 21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25" name="Picture 24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  <p:pic>
        <p:nvPicPr>
          <p:cNvPr id="26" name="Picture 25" descr="Screen Shot 2017-10-23 at 15.12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4" t="2216" r="36856" b="66426"/>
          <a:stretch/>
        </p:blipFill>
        <p:spPr>
          <a:xfrm>
            <a:off x="6910703" y="5189292"/>
            <a:ext cx="624580" cy="2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165" r="53602"/>
          <a:stretch/>
        </p:blipFill>
        <p:spPr>
          <a:xfrm>
            <a:off x="255264" y="1463541"/>
            <a:ext cx="2677537" cy="2374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3602"/>
          <a:stretch/>
        </p:blipFill>
        <p:spPr>
          <a:xfrm>
            <a:off x="255264" y="3866940"/>
            <a:ext cx="2677537" cy="2408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3602"/>
          <a:stretch/>
        </p:blipFill>
        <p:spPr>
          <a:xfrm>
            <a:off x="255264" y="6339014"/>
            <a:ext cx="2677537" cy="24080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5264" y="1426449"/>
            <a:ext cx="2715137" cy="74267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5265" y="830144"/>
            <a:ext cx="536075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0527" r="53602"/>
          <a:stretch/>
        </p:blipFill>
        <p:spPr>
          <a:xfrm>
            <a:off x="2974214" y="1489904"/>
            <a:ext cx="2661303" cy="23770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53602"/>
          <a:stretch/>
        </p:blipFill>
        <p:spPr>
          <a:xfrm>
            <a:off x="2970401" y="3881540"/>
            <a:ext cx="2661303" cy="2393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r="53602"/>
          <a:stretch/>
        </p:blipFill>
        <p:spPr>
          <a:xfrm>
            <a:off x="2974214" y="6339014"/>
            <a:ext cx="2661303" cy="23934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74214" y="1426449"/>
            <a:ext cx="2641806" cy="74267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265" y="233839"/>
            <a:ext cx="536075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2423" y="292765"/>
            <a:ext cx="53607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Permutation Tests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255265" y="888997"/>
            <a:ext cx="2718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ds001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2970401" y="888997"/>
            <a:ext cx="26456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ds109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895943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25"/>
            <a:ext cx="5664200" cy="463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9825"/>
            <a:ext cx="5664200" cy="463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Dice Coefficients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28096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25"/>
            <a:ext cx="5664200" cy="463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Dice Coefficients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736772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25"/>
            <a:ext cx="590550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Dice Coefficients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64505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 rot="16200000">
            <a:off x="-2164858" y="2579279"/>
            <a:ext cx="12415359" cy="7719270"/>
            <a:chOff x="294258" y="201351"/>
            <a:chExt cx="12415359" cy="7719270"/>
          </a:xfrm>
        </p:grpSpPr>
        <p:sp>
          <p:nvSpPr>
            <p:cNvPr id="18" name="Rectangle 17"/>
            <p:cNvSpPr/>
            <p:nvPr/>
          </p:nvSpPr>
          <p:spPr>
            <a:xfrm>
              <a:off x="294259" y="1393963"/>
              <a:ext cx="4124916" cy="65266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259" y="797656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4259" y="201351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4259" y="259297"/>
              <a:ext cx="1241535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Dice Coefficients</a:t>
              </a:r>
              <a:endParaRPr lang="en-US" u="sng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4259" y="855602"/>
              <a:ext cx="41249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ds001</a:t>
              </a:r>
              <a:endParaRPr lang="en-US" u="sng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259" y="1393961"/>
              <a:ext cx="3987520" cy="326332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258" y="4657290"/>
              <a:ext cx="3987521" cy="326333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4419175" y="1393963"/>
              <a:ext cx="4124916" cy="65266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44091" y="1393961"/>
              <a:ext cx="4124916" cy="65266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19175" y="855602"/>
              <a:ext cx="41249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ds109</a:t>
              </a:r>
              <a:endParaRPr lang="en-US" u="sng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44092" y="855602"/>
              <a:ext cx="41249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ds120</a:t>
              </a:r>
              <a:endParaRPr lang="en-US" u="sng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175" y="1393963"/>
              <a:ext cx="3987517" cy="326332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3198" y="1393963"/>
              <a:ext cx="3970727" cy="3279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49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 Shot 2017-10-23 at 16.00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6" t="1661" r="36491" b="66190"/>
          <a:stretch/>
        </p:blipFill>
        <p:spPr>
          <a:xfrm>
            <a:off x="7005503" y="5234866"/>
            <a:ext cx="542506" cy="2179190"/>
          </a:xfrm>
          <a:prstGeom prst="rect">
            <a:avLst/>
          </a:prstGeom>
        </p:spPr>
      </p:pic>
      <p:pic>
        <p:nvPicPr>
          <p:cNvPr id="26" name="Picture 25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25" name="Picture 24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1341650"/>
            <a:ext cx="616485" cy="2145449"/>
          </a:xfrm>
          <a:prstGeom prst="rect">
            <a:avLst/>
          </a:prstGeom>
        </p:spPr>
      </p:pic>
      <p:pic>
        <p:nvPicPr>
          <p:cNvPr id="24" name="Picture 23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41889" r="75189" b="27563"/>
          <a:stretch/>
        </p:blipFill>
        <p:spPr>
          <a:xfrm>
            <a:off x="4889285" y="9064474"/>
            <a:ext cx="1923431" cy="2096127"/>
          </a:xfrm>
          <a:prstGeom prst="rect">
            <a:avLst/>
          </a:prstGeom>
        </p:spPr>
      </p:pic>
      <p:pic>
        <p:nvPicPr>
          <p:cNvPr id="23" name="Picture 22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77748" r="5034" b="2504"/>
          <a:stretch/>
        </p:blipFill>
        <p:spPr>
          <a:xfrm>
            <a:off x="117129" y="11228187"/>
            <a:ext cx="8464924" cy="1355081"/>
          </a:xfrm>
          <a:prstGeom prst="rect">
            <a:avLst/>
          </a:prstGeom>
        </p:spPr>
      </p:pic>
      <p:pic>
        <p:nvPicPr>
          <p:cNvPr id="22" name="Picture 21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2122" r="46359" b="66620"/>
          <a:stretch/>
        </p:blipFill>
        <p:spPr>
          <a:xfrm>
            <a:off x="211638" y="8905721"/>
            <a:ext cx="4554991" cy="2144782"/>
          </a:xfrm>
          <a:prstGeom prst="rect">
            <a:avLst/>
          </a:prstGeom>
        </p:spPr>
      </p:pic>
      <p:pic>
        <p:nvPicPr>
          <p:cNvPr id="21" name="Picture 20" descr="Screen Shot 2017-10-23 at 16.00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77993" r="3432"/>
          <a:stretch/>
        </p:blipFill>
        <p:spPr>
          <a:xfrm>
            <a:off x="117129" y="7414058"/>
            <a:ext cx="8746003" cy="1491665"/>
          </a:xfrm>
          <a:prstGeom prst="rect">
            <a:avLst/>
          </a:prstGeom>
        </p:spPr>
      </p:pic>
      <p:pic>
        <p:nvPicPr>
          <p:cNvPr id="20" name="Picture 19" descr="Screen Shot 2017-10-23 at 16.00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42285" r="76307" b="26856"/>
          <a:stretch/>
        </p:blipFill>
        <p:spPr>
          <a:xfrm>
            <a:off x="4850533" y="5283718"/>
            <a:ext cx="1957295" cy="2091704"/>
          </a:xfrm>
          <a:prstGeom prst="rect">
            <a:avLst/>
          </a:prstGeom>
        </p:spPr>
      </p:pic>
      <p:pic>
        <p:nvPicPr>
          <p:cNvPr id="19" name="Picture 18" descr="Screen Shot 2017-10-23 at 16.00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956" r="47027" b="66894"/>
          <a:stretch/>
        </p:blipFill>
        <p:spPr>
          <a:xfrm>
            <a:off x="160105" y="5196231"/>
            <a:ext cx="4635759" cy="2179190"/>
          </a:xfrm>
          <a:prstGeom prst="rect">
            <a:avLst/>
          </a:prstGeom>
        </p:spPr>
      </p:pic>
      <p:pic>
        <p:nvPicPr>
          <p:cNvPr id="16" name="Picture 15" descr="Screen Shot 2017-10-23 at 15.54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1" r="45736" b="67747"/>
          <a:stretch/>
        </p:blipFill>
        <p:spPr>
          <a:xfrm>
            <a:off x="73093" y="1275335"/>
            <a:ext cx="4816193" cy="2245015"/>
          </a:xfrm>
          <a:prstGeom prst="rect">
            <a:avLst/>
          </a:prstGeom>
        </p:spPr>
      </p:pic>
      <p:pic>
        <p:nvPicPr>
          <p:cNvPr id="32" name="Picture 31" descr="Screen Shot 2017-10-23 at 14.36.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78196" r="1614"/>
          <a:stretch/>
        </p:blipFill>
        <p:spPr>
          <a:xfrm>
            <a:off x="109242" y="3668819"/>
            <a:ext cx="8729929" cy="14733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98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Reproduction Excursion Set Map Slice Comparisons </a:t>
            </a:r>
            <a:endParaRPr lang="en-US" u="sng" dirty="0"/>
          </a:p>
        </p:txBody>
      </p:sp>
      <p:pic>
        <p:nvPicPr>
          <p:cNvPr id="17" name="Picture 16" descr="Screen Shot 2017-10-23 at 15.54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42373" r="76093" b="26718"/>
          <a:stretch/>
        </p:blipFill>
        <p:spPr>
          <a:xfrm>
            <a:off x="4889285" y="1341651"/>
            <a:ext cx="1977832" cy="2151430"/>
          </a:xfrm>
          <a:prstGeom prst="rect">
            <a:avLst/>
          </a:prstGeom>
        </p:spPr>
      </p:pic>
      <p:pic>
        <p:nvPicPr>
          <p:cNvPr id="18" name="Picture 17" descr="Screen Shot 2017-10-23 at 15.54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" t="78416" r="2172"/>
          <a:stretch/>
        </p:blipFill>
        <p:spPr>
          <a:xfrm>
            <a:off x="117128" y="3639785"/>
            <a:ext cx="8896771" cy="15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5229974"/>
            <a:ext cx="616485" cy="2145449"/>
          </a:xfrm>
          <a:prstGeom prst="rect">
            <a:avLst/>
          </a:prstGeom>
        </p:spPr>
      </p:pic>
      <p:pic>
        <p:nvPicPr>
          <p:cNvPr id="35" name="Picture 34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34" name="Picture 33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1341650"/>
            <a:ext cx="616485" cy="2145449"/>
          </a:xfrm>
          <a:prstGeom prst="rect">
            <a:avLst/>
          </a:prstGeom>
        </p:spPr>
      </p:pic>
      <p:pic>
        <p:nvPicPr>
          <p:cNvPr id="33" name="Picture 32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77524" r="3809" b="1867"/>
          <a:stretch/>
        </p:blipFill>
        <p:spPr>
          <a:xfrm>
            <a:off x="125712" y="11201170"/>
            <a:ext cx="8634552" cy="1440613"/>
          </a:xfrm>
          <a:prstGeom prst="rect">
            <a:avLst/>
          </a:prstGeom>
        </p:spPr>
      </p:pic>
      <p:pic>
        <p:nvPicPr>
          <p:cNvPr id="32" name="Picture 31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42676" r="76053" b="27879"/>
          <a:stretch/>
        </p:blipFill>
        <p:spPr>
          <a:xfrm>
            <a:off x="4925647" y="9110735"/>
            <a:ext cx="1853983" cy="2058322"/>
          </a:xfrm>
          <a:prstGeom prst="rect">
            <a:avLst/>
          </a:prstGeom>
        </p:spPr>
      </p:pic>
      <p:pic>
        <p:nvPicPr>
          <p:cNvPr id="31" name="Picture 30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2687" r="46740" b="66599"/>
          <a:stretch/>
        </p:blipFill>
        <p:spPr>
          <a:xfrm>
            <a:off x="212898" y="8916523"/>
            <a:ext cx="4568574" cy="2147031"/>
          </a:xfrm>
          <a:prstGeom prst="rect">
            <a:avLst/>
          </a:prstGeom>
        </p:spPr>
      </p:pic>
      <p:pic>
        <p:nvPicPr>
          <p:cNvPr id="30" name="Picture 29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4" r="1586"/>
          <a:stretch/>
        </p:blipFill>
        <p:spPr>
          <a:xfrm>
            <a:off x="80285" y="7414798"/>
            <a:ext cx="8998955" cy="1537151"/>
          </a:xfrm>
          <a:prstGeom prst="rect">
            <a:avLst/>
          </a:prstGeom>
        </p:spPr>
      </p:pic>
      <p:pic>
        <p:nvPicPr>
          <p:cNvPr id="29" name="Picture 28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" t="42354" r="77159" b="27429"/>
          <a:stretch/>
        </p:blipFill>
        <p:spPr>
          <a:xfrm>
            <a:off x="4867416" y="5245530"/>
            <a:ext cx="1889148" cy="2109731"/>
          </a:xfrm>
          <a:prstGeom prst="rect">
            <a:avLst/>
          </a:prstGeom>
        </p:spPr>
      </p:pic>
      <p:pic>
        <p:nvPicPr>
          <p:cNvPr id="28" name="Picture 27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495" r="47486" b="67918"/>
          <a:stretch/>
        </p:blipFill>
        <p:spPr>
          <a:xfrm>
            <a:off x="174340" y="5164917"/>
            <a:ext cx="4637552" cy="2135580"/>
          </a:xfrm>
          <a:prstGeom prst="rect">
            <a:avLst/>
          </a:prstGeom>
        </p:spPr>
      </p:pic>
      <p:pic>
        <p:nvPicPr>
          <p:cNvPr id="27" name="Picture 26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8" r="1990"/>
          <a:stretch/>
        </p:blipFill>
        <p:spPr>
          <a:xfrm>
            <a:off x="117127" y="3695473"/>
            <a:ext cx="8962112" cy="1525702"/>
          </a:xfrm>
          <a:prstGeom prst="rect">
            <a:avLst/>
          </a:prstGeom>
        </p:spPr>
      </p:pic>
      <p:pic>
        <p:nvPicPr>
          <p:cNvPr id="23" name="Picture 22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1066" r="46308" b="68050"/>
          <a:stretch/>
        </p:blipFill>
        <p:spPr>
          <a:xfrm>
            <a:off x="148682" y="1340525"/>
            <a:ext cx="4776965" cy="21893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826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Permutation Test Excursion Set Map Slice Comparisons </a:t>
            </a:r>
            <a:endParaRPr lang="en-US" u="sng" dirty="0"/>
          </a:p>
        </p:txBody>
      </p:sp>
      <p:pic>
        <p:nvPicPr>
          <p:cNvPr id="24" name="Picture 23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42379" r="76574" b="27004"/>
          <a:stretch/>
        </p:blipFill>
        <p:spPr>
          <a:xfrm>
            <a:off x="4867416" y="1340525"/>
            <a:ext cx="1980923" cy="21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5212490"/>
            <a:ext cx="510940" cy="2189705"/>
          </a:xfrm>
          <a:prstGeom prst="rect">
            <a:avLst/>
          </a:prstGeom>
        </p:spPr>
      </p:pic>
      <p:pic>
        <p:nvPicPr>
          <p:cNvPr id="36" name="Picture 35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1275096"/>
            <a:ext cx="510940" cy="2189705"/>
          </a:xfrm>
          <a:prstGeom prst="rect">
            <a:avLst/>
          </a:prstGeom>
        </p:spPr>
      </p:pic>
      <p:pic>
        <p:nvPicPr>
          <p:cNvPr id="35" name="Picture 34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1" r="2618"/>
          <a:stretch/>
        </p:blipFill>
        <p:spPr>
          <a:xfrm>
            <a:off x="109242" y="7439406"/>
            <a:ext cx="8904657" cy="1492986"/>
          </a:xfrm>
          <a:prstGeom prst="rect">
            <a:avLst/>
          </a:prstGeom>
        </p:spPr>
      </p:pic>
      <p:pic>
        <p:nvPicPr>
          <p:cNvPr id="34" name="Picture 33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t="42173" r="77347" b="27231"/>
          <a:stretch/>
        </p:blipFill>
        <p:spPr>
          <a:xfrm>
            <a:off x="4901616" y="5234866"/>
            <a:ext cx="1911100" cy="2120786"/>
          </a:xfrm>
          <a:prstGeom prst="rect">
            <a:avLst/>
          </a:prstGeom>
        </p:spPr>
      </p:pic>
      <p:pic>
        <p:nvPicPr>
          <p:cNvPr id="33" name="Picture 32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671" r="47048" b="67504"/>
          <a:stretch/>
        </p:blipFill>
        <p:spPr>
          <a:xfrm>
            <a:off x="160105" y="5196233"/>
            <a:ext cx="4717289" cy="2205963"/>
          </a:xfrm>
          <a:prstGeom prst="rect">
            <a:avLst/>
          </a:prstGeom>
        </p:spPr>
      </p:pic>
      <p:pic>
        <p:nvPicPr>
          <p:cNvPr id="18" name="Picture 17" descr="Screen Shot 2017-10-23 at 15.54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" t="78416" r="2172"/>
          <a:stretch/>
        </p:blipFill>
        <p:spPr>
          <a:xfrm>
            <a:off x="117128" y="3639785"/>
            <a:ext cx="8896771" cy="1502423"/>
          </a:xfrm>
          <a:prstGeom prst="rect">
            <a:avLst/>
          </a:prstGeom>
        </p:spPr>
      </p:pic>
      <p:pic>
        <p:nvPicPr>
          <p:cNvPr id="31" name="Picture 30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77947" b="-1"/>
          <a:stretch/>
        </p:blipFill>
        <p:spPr>
          <a:xfrm>
            <a:off x="127872" y="3668819"/>
            <a:ext cx="8886027" cy="1488607"/>
          </a:xfrm>
          <a:prstGeom prst="rect">
            <a:avLst/>
          </a:prstGeom>
        </p:spPr>
      </p:pic>
      <p:pic>
        <p:nvPicPr>
          <p:cNvPr id="28" name="Picture 27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417" r="46619" b="67551"/>
          <a:stretch/>
        </p:blipFill>
        <p:spPr>
          <a:xfrm>
            <a:off x="109243" y="1341652"/>
            <a:ext cx="4511577" cy="20945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765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Reproduction Excursion Set Map Slice Comparisons </a:t>
            </a:r>
            <a:endParaRPr lang="en-US" u="sng" dirty="0"/>
          </a:p>
        </p:txBody>
      </p:sp>
      <p:pic>
        <p:nvPicPr>
          <p:cNvPr id="29" name="Picture 28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42292" r="75405" b="27428"/>
          <a:stretch/>
        </p:blipFill>
        <p:spPr>
          <a:xfrm>
            <a:off x="4889285" y="1449232"/>
            <a:ext cx="1845502" cy="20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7128" y="754993"/>
            <a:ext cx="400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Publication Figure Reproduction </a:t>
            </a:r>
            <a:endParaRPr lang="en-US" u="sng" dirty="0"/>
          </a:p>
        </p:txBody>
      </p:sp>
      <p:pic>
        <p:nvPicPr>
          <p:cNvPr id="15" name="Picture 14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5009" r="73242" b="34562"/>
          <a:stretch/>
        </p:blipFill>
        <p:spPr>
          <a:xfrm>
            <a:off x="304304" y="4096496"/>
            <a:ext cx="2033134" cy="1380486"/>
          </a:xfrm>
          <a:prstGeom prst="rect">
            <a:avLst/>
          </a:prstGeom>
        </p:spPr>
      </p:pic>
      <p:pic>
        <p:nvPicPr>
          <p:cNvPr id="17" name="Picture 16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44961" r="75674" b="33651"/>
          <a:stretch/>
        </p:blipFill>
        <p:spPr>
          <a:xfrm>
            <a:off x="280498" y="1878529"/>
            <a:ext cx="1979852" cy="1490924"/>
          </a:xfrm>
          <a:prstGeom prst="rect">
            <a:avLst/>
          </a:prstGeom>
        </p:spPr>
      </p:pic>
      <p:pic>
        <p:nvPicPr>
          <p:cNvPr id="20" name="Picture 19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4574" r="74122" b="35266"/>
          <a:stretch/>
        </p:blipFill>
        <p:spPr>
          <a:xfrm>
            <a:off x="304303" y="6375954"/>
            <a:ext cx="2074507" cy="1412039"/>
          </a:xfrm>
          <a:prstGeom prst="rect">
            <a:avLst/>
          </a:prstGeom>
        </p:spPr>
      </p:pic>
      <p:pic>
        <p:nvPicPr>
          <p:cNvPr id="21" name="Picture 20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310" b="93795"/>
          <a:stretch/>
        </p:blipFill>
        <p:spPr>
          <a:xfrm>
            <a:off x="6371553" y="1314719"/>
            <a:ext cx="678805" cy="41929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24186" y="1199790"/>
            <a:ext cx="4797162" cy="2492443"/>
            <a:chOff x="2332276" y="1616810"/>
            <a:chExt cx="4797162" cy="2492442"/>
          </a:xfrm>
        </p:grpSpPr>
        <p:grpSp>
          <p:nvGrpSpPr>
            <p:cNvPr id="10" name="Group 9"/>
            <p:cNvGrpSpPr/>
            <p:nvPr/>
          </p:nvGrpSpPr>
          <p:grpSpPr>
            <a:xfrm>
              <a:off x="2332276" y="1616810"/>
              <a:ext cx="4797162" cy="2339147"/>
              <a:chOff x="2332276" y="1616810"/>
              <a:chExt cx="4797162" cy="233914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332276" y="1616810"/>
                <a:ext cx="4797162" cy="2339147"/>
                <a:chOff x="2332276" y="1616810"/>
                <a:chExt cx="4797162" cy="2339147"/>
              </a:xfrm>
            </p:grpSpPr>
            <p:pic>
              <p:nvPicPr>
                <p:cNvPr id="14" name="Picture 13" descr="Screen Shot 2017-10-23 at 14.36.41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67" r="44127" b="66120"/>
                <a:stretch/>
              </p:blipFill>
              <p:spPr>
                <a:xfrm>
                  <a:off x="2410705" y="1666558"/>
                  <a:ext cx="4718733" cy="2289399"/>
                </a:xfrm>
                <a:prstGeom prst="rect">
                  <a:avLst/>
                </a:prstGeom>
              </p:spPr>
            </p:pic>
            <p:sp>
              <p:nvSpPr>
                <p:cNvPr id="4" name="Rectangle 3"/>
                <p:cNvSpPr/>
                <p:nvPr/>
              </p:nvSpPr>
              <p:spPr>
                <a:xfrm>
                  <a:off x="2332276" y="1616810"/>
                  <a:ext cx="742646" cy="462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2428273" y="3627274"/>
                <a:ext cx="424306" cy="318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4473998" y="3646437"/>
              <a:ext cx="742646" cy="462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4187" y="3538938"/>
            <a:ext cx="4834667" cy="2311225"/>
            <a:chOff x="2332276" y="3955957"/>
            <a:chExt cx="4834667" cy="2311225"/>
          </a:xfrm>
        </p:grpSpPr>
        <p:grpSp>
          <p:nvGrpSpPr>
            <p:cNvPr id="12" name="Group 11"/>
            <p:cNvGrpSpPr/>
            <p:nvPr/>
          </p:nvGrpSpPr>
          <p:grpSpPr>
            <a:xfrm>
              <a:off x="2332276" y="3955957"/>
              <a:ext cx="4834667" cy="2311225"/>
              <a:chOff x="2332276" y="3955957"/>
              <a:chExt cx="4834667" cy="23112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332276" y="3955957"/>
                <a:ext cx="4834667" cy="2311224"/>
                <a:chOff x="2332276" y="3955957"/>
                <a:chExt cx="4834667" cy="2311224"/>
              </a:xfrm>
            </p:grpSpPr>
            <p:pic>
              <p:nvPicPr>
                <p:cNvPr id="16" name="Picture 15" descr="Screen Shot 2017-10-23 at 14.54.58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6" t="1244" r="45568" b="65599"/>
                <a:stretch/>
              </p:blipFill>
              <p:spPr>
                <a:xfrm>
                  <a:off x="2386900" y="3955957"/>
                  <a:ext cx="4780043" cy="231122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332276" y="4020171"/>
                  <a:ext cx="678810" cy="360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2332276" y="5894002"/>
                <a:ext cx="523722" cy="373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619625" y="5944802"/>
              <a:ext cx="597018" cy="32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60350" y="5797203"/>
            <a:ext cx="4860998" cy="2222198"/>
            <a:chOff x="2268440" y="6214222"/>
            <a:chExt cx="4860998" cy="2222198"/>
          </a:xfrm>
        </p:grpSpPr>
        <p:grpSp>
          <p:nvGrpSpPr>
            <p:cNvPr id="23" name="Group 22"/>
            <p:cNvGrpSpPr/>
            <p:nvPr/>
          </p:nvGrpSpPr>
          <p:grpSpPr>
            <a:xfrm>
              <a:off x="2268440" y="6214222"/>
              <a:ext cx="4860998" cy="2222197"/>
              <a:chOff x="2268440" y="6214222"/>
              <a:chExt cx="4860998" cy="222219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345527" y="6214222"/>
                <a:ext cx="4783911" cy="2222196"/>
                <a:chOff x="2345527" y="6214222"/>
                <a:chExt cx="4783911" cy="2222196"/>
              </a:xfrm>
            </p:grpSpPr>
            <p:pic>
              <p:nvPicPr>
                <p:cNvPr id="19" name="Picture 18" descr="Screen Shot 2017-10-23 at 15.01.11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5" t="1577" r="45482" b="67453"/>
                <a:stretch/>
              </p:blipFill>
              <p:spPr>
                <a:xfrm>
                  <a:off x="2428273" y="6267181"/>
                  <a:ext cx="4701165" cy="2169237"/>
                </a:xfrm>
                <a:prstGeom prst="rect">
                  <a:avLst/>
                </a:prstGeom>
              </p:spPr>
            </p:pic>
            <p:sp>
              <p:nvSpPr>
                <p:cNvPr id="30" name="Rectangle 29"/>
                <p:cNvSpPr/>
                <p:nvPr/>
              </p:nvSpPr>
              <p:spPr>
                <a:xfrm>
                  <a:off x="2345527" y="6214222"/>
                  <a:ext cx="696123" cy="4501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68440" y="8107707"/>
                <a:ext cx="587559" cy="3287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4619625" y="8205012"/>
              <a:ext cx="597018" cy="23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425" b="94187"/>
          <a:stretch/>
        </p:blipFill>
        <p:spPr>
          <a:xfrm>
            <a:off x="443162" y="1269783"/>
            <a:ext cx="668248" cy="392823"/>
          </a:xfrm>
          <a:prstGeom prst="rect">
            <a:avLst/>
          </a:prstGeom>
        </p:spPr>
      </p:pic>
      <p:pic>
        <p:nvPicPr>
          <p:cNvPr id="45" name="Picture 44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244" r="91280" b="92713"/>
          <a:stretch/>
        </p:blipFill>
        <p:spPr>
          <a:xfrm>
            <a:off x="509509" y="3549930"/>
            <a:ext cx="506036" cy="421214"/>
          </a:xfrm>
          <a:prstGeom prst="rect">
            <a:avLst/>
          </a:prstGeom>
        </p:spPr>
      </p:pic>
      <p:pic>
        <p:nvPicPr>
          <p:cNvPr id="46" name="Picture 45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577" r="90142" b="92887"/>
          <a:stretch/>
        </p:blipFill>
        <p:spPr>
          <a:xfrm>
            <a:off x="509509" y="5850161"/>
            <a:ext cx="573401" cy="38779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345676" y="1249539"/>
            <a:ext cx="8358709" cy="6835117"/>
            <a:chOff x="345676" y="1249538"/>
            <a:chExt cx="8032967" cy="6835117"/>
          </a:xfrm>
        </p:grpSpPr>
        <p:sp>
          <p:nvSpPr>
            <p:cNvPr id="27" name="Rectangle 26"/>
            <p:cNvSpPr/>
            <p:nvPr/>
          </p:nvSpPr>
          <p:spPr>
            <a:xfrm>
              <a:off x="345676" y="1249538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5676" y="3528651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45676" y="5805542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7292115" y="2766602"/>
            <a:ext cx="1407600" cy="3215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7664282" y="3405641"/>
            <a:ext cx="603759" cy="2391562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338985" y="8084654"/>
            <a:ext cx="8365401" cy="2092905"/>
            <a:chOff x="342936" y="8084654"/>
            <a:chExt cx="8365401" cy="2092906"/>
          </a:xfrm>
        </p:grpSpPr>
        <p:grpSp>
          <p:nvGrpSpPr>
            <p:cNvPr id="56" name="Group 55"/>
            <p:cNvGrpSpPr/>
            <p:nvPr/>
          </p:nvGrpSpPr>
          <p:grpSpPr>
            <a:xfrm>
              <a:off x="342936" y="8084654"/>
              <a:ext cx="8365401" cy="2092906"/>
              <a:chOff x="342936" y="8084654"/>
              <a:chExt cx="8365401" cy="2092906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342936" y="8084655"/>
                <a:ext cx="6953131" cy="2092905"/>
                <a:chOff x="351026" y="8501675"/>
                <a:chExt cx="6953131" cy="2092905"/>
              </a:xfrm>
              <a:solidFill>
                <a:schemeClr val="tx1"/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53766" y="8501675"/>
                  <a:ext cx="6950391" cy="20929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351026" y="8501675"/>
                  <a:ext cx="6950391" cy="2092905"/>
                  <a:chOff x="353766" y="8570521"/>
                  <a:chExt cx="6950391" cy="2092905"/>
                </a:xfrm>
                <a:grpFill/>
              </p:grpSpPr>
              <p:pic>
                <p:nvPicPr>
                  <p:cNvPr id="3" name="Picture 2" descr="Screen Shot 2017-10-23 at 17.07.15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766" y="8570521"/>
                    <a:ext cx="6950391" cy="2092905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47" name="Rectangle 46"/>
                  <p:cNvSpPr/>
                  <p:nvPr/>
                </p:nvSpPr>
                <p:spPr>
                  <a:xfrm>
                    <a:off x="451252" y="8659510"/>
                    <a:ext cx="552000" cy="29693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5" name="Rectangle 54"/>
              <p:cNvSpPr/>
              <p:nvPr/>
            </p:nvSpPr>
            <p:spPr>
              <a:xfrm>
                <a:off x="7218009" y="8084654"/>
                <a:ext cx="1490328" cy="2092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345676" y="10060608"/>
              <a:ext cx="7358991" cy="1169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5676" y="8088853"/>
              <a:ext cx="73589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45677" y="8088509"/>
            <a:ext cx="124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  <a:latin typeface="Candara"/>
                <a:cs typeface="Candara"/>
              </a:rPr>
              <a:t>PUBLICATION</a:t>
            </a:r>
            <a:endParaRPr lang="en-US" sz="1400" dirty="0">
              <a:solidFill>
                <a:srgbClr val="E6E6E6"/>
              </a:solidFill>
              <a:latin typeface="Candara"/>
              <a:cs typeface="Candara"/>
            </a:endParaRPr>
          </a:p>
        </p:txBody>
      </p:sp>
      <p:pic>
        <p:nvPicPr>
          <p:cNvPr id="73" name="Picture 72" descr="Screen Shot 2017-10-23 at 18.01.4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15" y="8578043"/>
            <a:ext cx="254000" cy="1257301"/>
          </a:xfrm>
          <a:prstGeom prst="rect">
            <a:avLst/>
          </a:prstGeom>
        </p:spPr>
      </p:pic>
      <p:pic>
        <p:nvPicPr>
          <p:cNvPr id="75" name="Picture 74" descr="Screen Shot 2017-10-23 at 18.02.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36" y="8578043"/>
            <a:ext cx="228600" cy="125730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250490" y="8443770"/>
            <a:ext cx="45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4.2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250490" y="9701071"/>
            <a:ext cx="45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2.3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550856" y="8527871"/>
            <a:ext cx="45719" cy="13074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827715" y="8527871"/>
            <a:ext cx="45719" cy="13074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929136" y="9698093"/>
            <a:ext cx="58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 -4.2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929136" y="8443770"/>
            <a:ext cx="58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 -2.3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342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37051" y="6229410"/>
            <a:ext cx="6026191" cy="2808800"/>
            <a:chOff x="1932164" y="1417015"/>
            <a:chExt cx="6026191" cy="280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2570" r="6879" b="66165"/>
            <a:stretch/>
          </p:blipFill>
          <p:spPr>
            <a:xfrm>
              <a:off x="2053769" y="1417015"/>
              <a:ext cx="5904586" cy="221730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932164" y="2756141"/>
              <a:ext cx="999861" cy="878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651497" y="2908541"/>
              <a:ext cx="1306858" cy="878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36546" y="3489953"/>
              <a:ext cx="1306858" cy="735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creen Shot 2017-10-26 at 14.01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55" y="1550584"/>
            <a:ext cx="1692695" cy="2072938"/>
          </a:xfrm>
          <a:prstGeom prst="rect">
            <a:avLst/>
          </a:prstGeom>
        </p:spPr>
      </p:pic>
      <p:pic>
        <p:nvPicPr>
          <p:cNvPr id="10" name="Picture 9" descr="Screen Shot 2017-10-26 at 14.02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55" y="3804945"/>
            <a:ext cx="1692695" cy="21690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7128" y="754993"/>
            <a:ext cx="400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</a:t>
            </a:r>
            <a:r>
              <a:rPr lang="en-US" u="sng" dirty="0" smtClean="0"/>
              <a:t>Publication Figure Reproduction </a:t>
            </a:r>
            <a:endParaRPr lang="en-US" u="sng" dirty="0"/>
          </a:p>
        </p:txBody>
      </p:sp>
      <p:pic>
        <p:nvPicPr>
          <p:cNvPr id="13" name="Picture 12" descr="Screen Shot 2017-10-23 at 14.36.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425" b="94187"/>
          <a:stretch/>
        </p:blipFill>
        <p:spPr>
          <a:xfrm>
            <a:off x="1387891" y="1354172"/>
            <a:ext cx="668248" cy="392823"/>
          </a:xfrm>
          <a:prstGeom prst="rect">
            <a:avLst/>
          </a:prstGeom>
        </p:spPr>
      </p:pic>
      <p:pic>
        <p:nvPicPr>
          <p:cNvPr id="14" name="Picture 13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577" r="90142" b="92887"/>
          <a:stretch/>
        </p:blipFill>
        <p:spPr>
          <a:xfrm>
            <a:off x="1436912" y="3606156"/>
            <a:ext cx="573401" cy="3877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202" y="6167634"/>
            <a:ext cx="124075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  <a:latin typeface="Candara"/>
                <a:cs typeface="Candara"/>
              </a:rPr>
              <a:t>PUBLICATION</a:t>
            </a:r>
            <a:endParaRPr lang="en-US" sz="1400" dirty="0">
              <a:solidFill>
                <a:srgbClr val="E6E6E6"/>
              </a:solidFill>
              <a:latin typeface="Candara"/>
              <a:cs typeface="Candara"/>
            </a:endParaRPr>
          </a:p>
        </p:txBody>
      </p:sp>
      <p:pic>
        <p:nvPicPr>
          <p:cNvPr id="16" name="Picture 15" descr="Screen Shot 2017-10-26 at 14.08.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88" y="8002219"/>
            <a:ext cx="1790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3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Reproduction T-Statistic Map Slice Comparisons</a:t>
            </a:r>
            <a:endParaRPr lang="en-US" u="sng" dirty="0"/>
          </a:p>
        </p:txBody>
      </p:sp>
      <p:pic>
        <p:nvPicPr>
          <p:cNvPr id="60" name="Picture 59" descr="Screen Shot 2017-10-24 at 13.13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52"/>
          <a:stretch/>
        </p:blipFill>
        <p:spPr>
          <a:xfrm>
            <a:off x="0" y="1120048"/>
            <a:ext cx="9144000" cy="3381867"/>
          </a:xfrm>
          <a:prstGeom prst="rect">
            <a:avLst/>
          </a:prstGeom>
        </p:spPr>
      </p:pic>
      <p:pic>
        <p:nvPicPr>
          <p:cNvPr id="61" name="Picture 60" descr="Screen Shot 2017-10-24 at 13.13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1" b="35589"/>
          <a:stretch/>
        </p:blipFill>
        <p:spPr>
          <a:xfrm>
            <a:off x="0" y="4501915"/>
            <a:ext cx="9144000" cy="3279290"/>
          </a:xfrm>
          <a:prstGeom prst="rect">
            <a:avLst/>
          </a:prstGeom>
        </p:spPr>
      </p:pic>
      <p:pic>
        <p:nvPicPr>
          <p:cNvPr id="62" name="Picture 61" descr="Screen Shot 2017-10-24 at 13.13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67"/>
          <a:stretch/>
        </p:blipFill>
        <p:spPr>
          <a:xfrm>
            <a:off x="0" y="7781206"/>
            <a:ext cx="9144000" cy="33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10-24 at 13.13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6"/>
          <a:stretch/>
        </p:blipFill>
        <p:spPr>
          <a:xfrm>
            <a:off x="0" y="7778345"/>
            <a:ext cx="9144000" cy="3394207"/>
          </a:xfrm>
          <a:prstGeom prst="rect">
            <a:avLst/>
          </a:prstGeom>
        </p:spPr>
      </p:pic>
      <p:pic>
        <p:nvPicPr>
          <p:cNvPr id="7" name="Picture 6" descr="Screen Shot 2017-10-24 at 13.13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35" b="35518"/>
          <a:stretch/>
        </p:blipFill>
        <p:spPr>
          <a:xfrm>
            <a:off x="0" y="4501915"/>
            <a:ext cx="9144000" cy="3288769"/>
          </a:xfrm>
          <a:prstGeom prst="rect">
            <a:avLst/>
          </a:prstGeom>
        </p:spPr>
      </p:pic>
      <p:pic>
        <p:nvPicPr>
          <p:cNvPr id="6" name="Picture 5" descr="Screen Shot 2017-10-24 at 13.13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19"/>
          <a:stretch/>
        </p:blipFill>
        <p:spPr>
          <a:xfrm>
            <a:off x="0" y="1153749"/>
            <a:ext cx="9144000" cy="334816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Permutation Test T-Statistic Map Slice Comparisons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0362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171</Words>
  <Application>Microsoft Macintosh PowerPoint</Application>
  <PresentationFormat>Custom</PresentationFormat>
  <Paragraphs>47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Bowring</dc:creator>
  <cp:lastModifiedBy>Alex Bowring</cp:lastModifiedBy>
  <cp:revision>45</cp:revision>
  <dcterms:created xsi:type="dcterms:W3CDTF">2017-10-23T13:32:46Z</dcterms:created>
  <dcterms:modified xsi:type="dcterms:W3CDTF">2017-10-26T13:13:25Z</dcterms:modified>
</cp:coreProperties>
</file>